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A88CE-0CBA-4AAE-A715-81640B60538A}" type="datetimeFigureOut">
              <a:rPr lang="en-US" smtClean="0"/>
              <a:t>12/29/2024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B0156-2467-4D2D-B97F-4699320914B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larships.gov.in/" TargetMode="External"/><Relationship Id="rId13" Type="http://schemas.openxmlformats.org/officeDocument/2006/relationships/hyperlink" Target="https://pndascollege.in/pdf/all-scholarship-notice/24-25/notice-cm-fund-web-24-25.pdf" TargetMode="External"/><Relationship Id="rId3" Type="http://schemas.openxmlformats.org/officeDocument/2006/relationships/hyperlink" Target="https://pndascollege.in/pdf/all-scholarship-notice/24-25/notice-kanyshree-web-24-25.pdf" TargetMode="External"/><Relationship Id="rId7" Type="http://schemas.openxmlformats.org/officeDocument/2006/relationships/hyperlink" Target="https://pndascollege.in/pdf/all-scholarship-notice/24-25/notice-aikya-web-24-25.pdf" TargetMode="External"/><Relationship Id="rId12" Type="http://schemas.openxmlformats.org/officeDocument/2006/relationships/hyperlink" Target="https://cmrf.wb.gov.in/(S(jiudhajugxkntfdib2vewe5z))/default.aspx" TargetMode="External"/><Relationship Id="rId2" Type="http://schemas.openxmlformats.org/officeDocument/2006/relationships/hyperlink" Target="https://www.wbkanyashree.gov.in/kp_4.0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bmdfcscholarship.in/" TargetMode="External"/><Relationship Id="rId11" Type="http://schemas.openxmlformats.org/officeDocument/2006/relationships/hyperlink" Target="https://pndascollege.in/pdf/all-scholarship-notice/24-25/notice-bcw-web-24-25.pdf" TargetMode="External"/><Relationship Id="rId5" Type="http://schemas.openxmlformats.org/officeDocument/2006/relationships/hyperlink" Target="https://pndascollege.in/pdf/all-scholarship-notice/24-25/notice-svmcm-web-24-25.pdf" TargetMode="External"/><Relationship Id="rId10" Type="http://schemas.openxmlformats.org/officeDocument/2006/relationships/hyperlink" Target="https://oasis.gov.in/" TargetMode="External"/><Relationship Id="rId4" Type="http://schemas.openxmlformats.org/officeDocument/2006/relationships/hyperlink" Target="https://svmcm.wb.gov.in/" TargetMode="External"/><Relationship Id="rId9" Type="http://schemas.openxmlformats.org/officeDocument/2006/relationships/hyperlink" Target="https://pndascollege.in/pdf/all-scholarship-notice/24-25/notice-nsp-web-24-25.pdf" TargetMode="External"/><Relationship Id="rId14" Type="http://schemas.openxmlformats.org/officeDocument/2006/relationships/hyperlink" Target="https://meels.wb.gov.i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31762"/>
            <a:ext cx="8543956" cy="296842"/>
          </a:xfrm>
        </p:spPr>
        <p:txBody>
          <a:bodyPr>
            <a:noAutofit/>
          </a:bodyPr>
          <a:lstStyle/>
          <a:p>
            <a:pPr algn="ctr"/>
            <a:r>
              <a:rPr lang="en-IN" sz="2400" b="1" i="1" dirty="0" smtClean="0"/>
              <a:t>Welfare Schemes </a:t>
            </a:r>
            <a:endParaRPr lang="en-IN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142844" y="546365"/>
          <a:ext cx="8786876" cy="6168783"/>
        </p:xfrm>
        <a:graphic>
          <a:graphicData uri="http://schemas.openxmlformats.org/drawingml/2006/table">
            <a:tbl>
              <a:tblPr firstRow="1" firstCol="1" bandCol="1">
                <a:tableStyleId>{0660B408-B3CF-4A94-85FC-2B1E0A45F4A2}</a:tableStyleId>
              </a:tblPr>
              <a:tblGrid>
                <a:gridCol w="642942"/>
                <a:gridCol w="3750496"/>
                <a:gridCol w="1250164"/>
                <a:gridCol w="946555"/>
                <a:gridCol w="2196719"/>
              </a:tblGrid>
              <a:tr h="606883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u="none" strike="noStrike" dirty="0" smtClean="0"/>
                        <a:t>Sl. </a:t>
                      </a:r>
                    </a:p>
                    <a:p>
                      <a:pPr algn="ctr" fontAlgn="b"/>
                      <a:r>
                        <a:rPr lang="en-IN" sz="2000" u="none" strike="noStrike" dirty="0" smtClean="0"/>
                        <a:t>No.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NAME OF THE SCHOLARSHIP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Website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About The Scheme and required documents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3154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1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 dirty="0" err="1"/>
                        <a:t>Kanyashree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3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1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54975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2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/>
                        <a:t>Swami Vivekananda Merit-cum-Means Scholarship for Non Minority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4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5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1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3876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3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/>
                        <a:t>Aikyashree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6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7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1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0857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4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/>
                        <a:t>National Scholarship Portal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8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9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1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81994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5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/>
                        <a:t>Backward Classes Welfare Department and Tribal Development Department - (SC/ST/OBC) Post matric Scholarship.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0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1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1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54975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6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/>
                        <a:t>West Bengal Chief Minister Relief Fund (Nabanna) Scholarship.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2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3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1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81994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7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/>
                        <a:t>Bonafide Certificate for Asongothito Sramik (Unorganized workers) Children's Scholarship.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70C0"/>
                          </a:solidFill>
                        </a:rPr>
                        <a:t>by local Municipality or local </a:t>
                      </a:r>
                      <a:r>
                        <a:rPr lang="en-IN" sz="1800" b="1" u="none" strike="noStrike" dirty="0" err="1">
                          <a:solidFill>
                            <a:srgbClr val="0070C0"/>
                          </a:solidFill>
                        </a:rPr>
                        <a:t>panchayet</a:t>
                      </a:r>
                      <a:endParaRPr lang="en-IN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08492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8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/>
                        <a:t>Scholarship for students with Disabilities provided by Directorate of Mass Education, Government of West Bengal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1" u="sng" strike="noStrike" spc="3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4"/>
                        </a:rPr>
                        <a:t>View</a:t>
                      </a:r>
                      <a:endParaRPr lang="en-IN" sz="1800" b="1" i="0" u="sng" strike="noStrike" spc="3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70C0"/>
                          </a:solidFill>
                        </a:rPr>
                        <a:t>View (Same Oasis Scholarship)</a:t>
                      </a:r>
                      <a:endParaRPr lang="en-IN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267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/>
                        <a:t>9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u="none" strike="noStrike" dirty="0"/>
                        <a:t>Students' Fee Concession/ Free ship from the Institution.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70C0"/>
                          </a:solidFill>
                        </a:rPr>
                        <a:t>by the Institution</a:t>
                      </a:r>
                      <a:endParaRPr lang="en-IN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u="none" strike="noStrike" dirty="0">
                          <a:solidFill>
                            <a:srgbClr val="0070C0"/>
                          </a:solidFill>
                        </a:rPr>
                        <a:t>by the Institution</a:t>
                      </a:r>
                      <a:endParaRPr lang="en-IN" sz="18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135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Welfare Schemes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Welfare Schemes </dc:title>
  <dc:creator>PNDAS</dc:creator>
  <cp:lastModifiedBy>PNDAS</cp:lastModifiedBy>
  <cp:revision>2</cp:revision>
  <dcterms:created xsi:type="dcterms:W3CDTF">2024-12-29T15:31:39Z</dcterms:created>
  <dcterms:modified xsi:type="dcterms:W3CDTF">2024-12-29T15:34:31Z</dcterms:modified>
</cp:coreProperties>
</file>